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70" r:id="rId3"/>
    <p:sldMasterId id="2147483671" r:id="rId4"/>
  </p:sldMasterIdLst>
  <p:notesMasterIdLst>
    <p:notesMasterId r:id="rId5"/>
  </p:notesMasterIdLst>
  <p:sldIdLst>
    <p:sldId id="256" r:id="rId6"/>
  </p:sldIdLst>
  <p:sldSz cy="5143500" cx="9144000"/>
  <p:notesSz cx="6858000" cy="9144000"/>
  <p:embeddedFontLst>
    <p:embeddedFont>
      <p:font typeface="Dancing Script"/>
      <p:regular r:id="rId7"/>
      <p:bold r:id="rId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DancingScript-regular.fntdata"/><Relationship Id="rId8" Type="http://schemas.openxmlformats.org/officeDocument/2006/relationships/font" Target="fonts/DancingScript-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7" name="Shape 9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54" name="Shape 54"/>
        <p:cNvGrpSpPr/>
        <p:nvPr/>
      </p:nvGrpSpPr>
      <p:grpSpPr>
        <a:xfrm>
          <a:off x="0" y="0"/>
          <a:ext cx="0" cy="0"/>
          <a:chOff x="0" y="0"/>
          <a:chExt cx="0" cy="0"/>
        </a:xfrm>
      </p:grpSpPr>
      <p:sp>
        <p:nvSpPr>
          <p:cNvPr id="55" name="Shape 55"/>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56" name="Shape 56"/>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57" name="Shape 5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58" name="Shape 58"/>
        <p:cNvGrpSpPr/>
        <p:nvPr/>
      </p:nvGrpSpPr>
      <p:grpSpPr>
        <a:xfrm>
          <a:off x="0" y="0"/>
          <a:ext cx="0" cy="0"/>
          <a:chOff x="0" y="0"/>
          <a:chExt cx="0" cy="0"/>
        </a:xfrm>
      </p:grpSpPr>
      <p:sp>
        <p:nvSpPr>
          <p:cNvPr id="59" name="Shape 59"/>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60" name="Shape 6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61" name="Shape 61"/>
        <p:cNvGrpSpPr/>
        <p:nvPr/>
      </p:nvGrpSpPr>
      <p:grpSpPr>
        <a:xfrm>
          <a:off x="0" y="0"/>
          <a:ext cx="0" cy="0"/>
          <a:chOff x="0" y="0"/>
          <a:chExt cx="0" cy="0"/>
        </a:xfrm>
      </p:grpSpPr>
      <p:sp>
        <p:nvSpPr>
          <p:cNvPr id="62" name="Shape 62"/>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3" name="Shape 63"/>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64" name="Shape 6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65" name="Shape 65"/>
        <p:cNvGrpSpPr/>
        <p:nvPr/>
      </p:nvGrpSpPr>
      <p:grpSpPr>
        <a:xfrm>
          <a:off x="0" y="0"/>
          <a:ext cx="0" cy="0"/>
          <a:chOff x="0" y="0"/>
          <a:chExt cx="0" cy="0"/>
        </a:xfrm>
      </p:grpSpPr>
      <p:sp>
        <p:nvSpPr>
          <p:cNvPr id="66" name="Shape 6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7" name="Shape 67"/>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68" name="Shape 68"/>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69" name="Shape 6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70" name="Shape 70"/>
        <p:cNvGrpSpPr/>
        <p:nvPr/>
      </p:nvGrpSpPr>
      <p:grpSpPr>
        <a:xfrm>
          <a:off x="0" y="0"/>
          <a:ext cx="0" cy="0"/>
          <a:chOff x="0" y="0"/>
          <a:chExt cx="0" cy="0"/>
        </a:xfrm>
      </p:grpSpPr>
      <p:sp>
        <p:nvSpPr>
          <p:cNvPr id="71" name="Shape 71"/>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2" name="Shape 7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73" name="Shape 73"/>
        <p:cNvGrpSpPr/>
        <p:nvPr/>
      </p:nvGrpSpPr>
      <p:grpSpPr>
        <a:xfrm>
          <a:off x="0" y="0"/>
          <a:ext cx="0" cy="0"/>
          <a:chOff x="0" y="0"/>
          <a:chExt cx="0" cy="0"/>
        </a:xfrm>
      </p:grpSpPr>
      <p:sp>
        <p:nvSpPr>
          <p:cNvPr id="74" name="Shape 74"/>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75" name="Shape 75"/>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76" name="Shape 7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77" name="Shape 77"/>
        <p:cNvGrpSpPr/>
        <p:nvPr/>
      </p:nvGrpSpPr>
      <p:grpSpPr>
        <a:xfrm>
          <a:off x="0" y="0"/>
          <a:ext cx="0" cy="0"/>
          <a:chOff x="0" y="0"/>
          <a:chExt cx="0" cy="0"/>
        </a:xfrm>
      </p:grpSpPr>
      <p:sp>
        <p:nvSpPr>
          <p:cNvPr id="78" name="Shape 7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79" name="Shape 7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80" name="Shape 80"/>
        <p:cNvGrpSpPr/>
        <p:nvPr/>
      </p:nvGrpSpPr>
      <p:grpSpPr>
        <a:xfrm>
          <a:off x="0" y="0"/>
          <a:ext cx="0" cy="0"/>
          <a:chOff x="0" y="0"/>
          <a:chExt cx="0" cy="0"/>
        </a:xfrm>
      </p:grpSpPr>
      <p:sp>
        <p:nvSpPr>
          <p:cNvPr id="81" name="Shape 81"/>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2" name="Shape 82"/>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83" name="Shape 83"/>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84" name="Shape 84"/>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85" name="Shape 8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86" name="Shape 86"/>
        <p:cNvGrpSpPr/>
        <p:nvPr/>
      </p:nvGrpSpPr>
      <p:grpSpPr>
        <a:xfrm>
          <a:off x="0" y="0"/>
          <a:ext cx="0" cy="0"/>
          <a:chOff x="0" y="0"/>
          <a:chExt cx="0" cy="0"/>
        </a:xfrm>
      </p:grpSpPr>
      <p:sp>
        <p:nvSpPr>
          <p:cNvPr id="87" name="Shape 87"/>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rtl="0">
              <a:lnSpc>
                <a:spcPct val="100000"/>
              </a:lnSpc>
              <a:spcBef>
                <a:spcPts val="0"/>
              </a:spcBef>
              <a:spcAft>
                <a:spcPts val="0"/>
              </a:spcAft>
              <a:buSzPts val="1800"/>
              <a:buNone/>
              <a:defRPr/>
            </a:lvl1pPr>
          </a:lstStyle>
          <a:p/>
        </p:txBody>
      </p:sp>
      <p:sp>
        <p:nvSpPr>
          <p:cNvPr id="88" name="Shape 8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89" name="Shape 89"/>
        <p:cNvGrpSpPr/>
        <p:nvPr/>
      </p:nvGrpSpPr>
      <p:grpSpPr>
        <a:xfrm>
          <a:off x="0" y="0"/>
          <a:ext cx="0" cy="0"/>
          <a:chOff x="0" y="0"/>
          <a:chExt cx="0" cy="0"/>
        </a:xfrm>
      </p:grpSpPr>
      <p:sp>
        <p:nvSpPr>
          <p:cNvPr id="90" name="Shape 90"/>
          <p:cNvSpPr txBox="1"/>
          <p:nvPr>
            <p:ph type="title"/>
          </p:nvPr>
        </p:nvSpPr>
        <p:spPr>
          <a:xfrm>
            <a:off x="311700" y="1106125"/>
            <a:ext cx="8520600" cy="1963500"/>
          </a:xfrm>
          <a:prstGeom prst="rect">
            <a:avLst/>
          </a:prstGeom>
        </p:spPr>
        <p:txBody>
          <a:bodyPr anchorCtr="0" anchor="b" bIns="91425" lIns="91425" spcFirstLastPara="1" rIns="91425" wrap="square" tIns="91425"/>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p:txBody>
      </p:sp>
      <p:sp>
        <p:nvSpPr>
          <p:cNvPr id="91" name="Shape 9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92" name="Shape 9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93" name="Shape 93"/>
        <p:cNvGrpSpPr/>
        <p:nvPr/>
      </p:nvGrpSpPr>
      <p:grpSpPr>
        <a:xfrm>
          <a:off x="0" y="0"/>
          <a:ext cx="0" cy="0"/>
          <a:chOff x="0" y="0"/>
          <a:chExt cx="0" cy="0"/>
        </a:xfrm>
      </p:grpSpPr>
      <p:sp>
        <p:nvSpPr>
          <p:cNvPr id="94" name="Shape 9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1.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spcBef>
                <a:spcPts val="0"/>
              </a:spcBef>
              <a:buNone/>
              <a:defRPr sz="1000">
                <a:solidFill>
                  <a:schemeClr val="dk2"/>
                </a:solidFill>
              </a:defRPr>
            </a:lvl1pPr>
            <a:lvl2pPr lvl="1" algn="r">
              <a:spcBef>
                <a:spcPts val="0"/>
              </a:spcBef>
              <a:buNone/>
              <a:defRPr sz="1000">
                <a:solidFill>
                  <a:schemeClr val="dk2"/>
                </a:solidFill>
              </a:defRPr>
            </a:lvl2pPr>
            <a:lvl3pPr lvl="2" algn="r">
              <a:spcBef>
                <a:spcPts val="0"/>
              </a:spcBef>
              <a:buNone/>
              <a:defRPr sz="1000">
                <a:solidFill>
                  <a:schemeClr val="dk2"/>
                </a:solidFill>
              </a:defRPr>
            </a:lvl3pPr>
            <a:lvl4pPr lvl="3" algn="r">
              <a:spcBef>
                <a:spcPts val="0"/>
              </a:spcBef>
              <a:buNone/>
              <a:defRPr sz="1000">
                <a:solidFill>
                  <a:schemeClr val="dk2"/>
                </a:solidFill>
              </a:defRPr>
            </a:lvl4pPr>
            <a:lvl5pPr lvl="4" algn="r">
              <a:spcBef>
                <a:spcPts val="0"/>
              </a:spcBef>
              <a:buNone/>
              <a:defRPr sz="1000">
                <a:solidFill>
                  <a:schemeClr val="dk2"/>
                </a:solidFill>
              </a:defRPr>
            </a:lvl5pPr>
            <a:lvl6pPr lvl="5" algn="r">
              <a:spcBef>
                <a:spcPts val="0"/>
              </a:spcBef>
              <a:buNone/>
              <a:defRPr sz="1000">
                <a:solidFill>
                  <a:schemeClr val="dk2"/>
                </a:solidFill>
              </a:defRPr>
            </a:lvl6pPr>
            <a:lvl7pPr lvl="6" algn="r">
              <a:spcBef>
                <a:spcPts val="0"/>
              </a:spcBef>
              <a:buNone/>
              <a:defRPr sz="1000">
                <a:solidFill>
                  <a:schemeClr val="dk2"/>
                </a:solidFill>
              </a:defRPr>
            </a:lvl7pPr>
            <a:lvl8pPr lvl="7" algn="r">
              <a:spcBef>
                <a:spcPts val="0"/>
              </a:spcBef>
              <a:buNone/>
              <a:defRPr sz="1000">
                <a:solidFill>
                  <a:schemeClr val="dk2"/>
                </a:solidFill>
              </a:defRPr>
            </a:lvl8pPr>
            <a:lvl9pPr lvl="8" algn="r">
              <a:spcBef>
                <a:spcPts val="0"/>
              </a:spcBef>
              <a:buNone/>
              <a:defRPr sz="1000">
                <a:solidFill>
                  <a:schemeClr val="dk2"/>
                </a:solidFill>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0" name="Shape 50"/>
        <p:cNvGrpSpPr/>
        <p:nvPr/>
      </p:nvGrpSpPr>
      <p:grpSpPr>
        <a:xfrm>
          <a:off x="0" y="0"/>
          <a:ext cx="0" cy="0"/>
          <a:chOff x="0" y="0"/>
          <a:chExt cx="0" cy="0"/>
        </a:xfrm>
      </p:grpSpPr>
      <p:sp>
        <p:nvSpPr>
          <p:cNvPr id="51" name="Shape 5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52" name="Shape 5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rtl="0">
              <a:lnSpc>
                <a:spcPct val="115000"/>
              </a:lnSpc>
              <a:spcBef>
                <a:spcPts val="0"/>
              </a:spcBef>
              <a:spcAft>
                <a:spcPts val="0"/>
              </a:spcAft>
              <a:buClr>
                <a:schemeClr val="dk2"/>
              </a:buClr>
              <a:buSzPts val="1800"/>
              <a:buChar char="●"/>
              <a:defRPr sz="1800">
                <a:solidFill>
                  <a:schemeClr val="dk2"/>
                </a:solidFill>
              </a:defRPr>
            </a:lvl1pPr>
            <a:lvl2pPr indent="-317500" lvl="1" marL="914400" rtl="0">
              <a:lnSpc>
                <a:spcPct val="115000"/>
              </a:lnSpc>
              <a:spcBef>
                <a:spcPts val="1600"/>
              </a:spcBef>
              <a:spcAft>
                <a:spcPts val="0"/>
              </a:spcAft>
              <a:buClr>
                <a:schemeClr val="dk2"/>
              </a:buClr>
              <a:buSzPts val="1400"/>
              <a:buChar char="○"/>
              <a:defRPr>
                <a:solidFill>
                  <a:schemeClr val="dk2"/>
                </a:solidFill>
              </a:defRPr>
            </a:lvl2pPr>
            <a:lvl3pPr indent="-317500" lvl="2" marL="1371600" rtl="0">
              <a:lnSpc>
                <a:spcPct val="115000"/>
              </a:lnSpc>
              <a:spcBef>
                <a:spcPts val="1600"/>
              </a:spcBef>
              <a:spcAft>
                <a:spcPts val="0"/>
              </a:spcAft>
              <a:buClr>
                <a:schemeClr val="dk2"/>
              </a:buClr>
              <a:buSzPts val="1400"/>
              <a:buChar char="■"/>
              <a:defRPr>
                <a:solidFill>
                  <a:schemeClr val="dk2"/>
                </a:solidFill>
              </a:defRPr>
            </a:lvl3pPr>
            <a:lvl4pPr indent="-317500" lvl="3" marL="1828800" rtl="0">
              <a:lnSpc>
                <a:spcPct val="115000"/>
              </a:lnSpc>
              <a:spcBef>
                <a:spcPts val="1600"/>
              </a:spcBef>
              <a:spcAft>
                <a:spcPts val="0"/>
              </a:spcAft>
              <a:buClr>
                <a:schemeClr val="dk2"/>
              </a:buClr>
              <a:buSzPts val="1400"/>
              <a:buChar char="●"/>
              <a:defRPr>
                <a:solidFill>
                  <a:schemeClr val="dk2"/>
                </a:solidFill>
              </a:defRPr>
            </a:lvl4pPr>
            <a:lvl5pPr indent="-317500" lvl="4" marL="2286000" rtl="0">
              <a:lnSpc>
                <a:spcPct val="115000"/>
              </a:lnSpc>
              <a:spcBef>
                <a:spcPts val="1600"/>
              </a:spcBef>
              <a:spcAft>
                <a:spcPts val="0"/>
              </a:spcAft>
              <a:buClr>
                <a:schemeClr val="dk2"/>
              </a:buClr>
              <a:buSzPts val="1400"/>
              <a:buChar char="○"/>
              <a:defRPr>
                <a:solidFill>
                  <a:schemeClr val="dk2"/>
                </a:solidFill>
              </a:defRPr>
            </a:lvl5pPr>
            <a:lvl6pPr indent="-317500" lvl="5" marL="2743200" rtl="0">
              <a:lnSpc>
                <a:spcPct val="115000"/>
              </a:lnSpc>
              <a:spcBef>
                <a:spcPts val="1600"/>
              </a:spcBef>
              <a:spcAft>
                <a:spcPts val="0"/>
              </a:spcAft>
              <a:buClr>
                <a:schemeClr val="dk2"/>
              </a:buClr>
              <a:buSzPts val="1400"/>
              <a:buChar char="■"/>
              <a:defRPr>
                <a:solidFill>
                  <a:schemeClr val="dk2"/>
                </a:solidFill>
              </a:defRPr>
            </a:lvl6pPr>
            <a:lvl7pPr indent="-317500" lvl="6" marL="3200400" rtl="0">
              <a:lnSpc>
                <a:spcPct val="115000"/>
              </a:lnSpc>
              <a:spcBef>
                <a:spcPts val="1600"/>
              </a:spcBef>
              <a:spcAft>
                <a:spcPts val="0"/>
              </a:spcAft>
              <a:buClr>
                <a:schemeClr val="dk2"/>
              </a:buClr>
              <a:buSzPts val="1400"/>
              <a:buChar char="●"/>
              <a:defRPr>
                <a:solidFill>
                  <a:schemeClr val="dk2"/>
                </a:solidFill>
              </a:defRPr>
            </a:lvl7pPr>
            <a:lvl8pPr indent="-317500" lvl="7" marL="3657600" rtl="0">
              <a:lnSpc>
                <a:spcPct val="115000"/>
              </a:lnSpc>
              <a:spcBef>
                <a:spcPts val="1600"/>
              </a:spcBef>
              <a:spcAft>
                <a:spcPts val="0"/>
              </a:spcAft>
              <a:buClr>
                <a:schemeClr val="dk2"/>
              </a:buClr>
              <a:buSzPts val="1400"/>
              <a:buChar char="○"/>
              <a:defRPr>
                <a:solidFill>
                  <a:schemeClr val="dk2"/>
                </a:solidFill>
              </a:defRPr>
            </a:lvl8pPr>
            <a:lvl9pPr indent="-317500" lvl="8" marL="4114800" rtl="0">
              <a:lnSpc>
                <a:spcPct val="115000"/>
              </a:lnSpc>
              <a:spcBef>
                <a:spcPts val="1600"/>
              </a:spcBef>
              <a:spcAft>
                <a:spcPts val="1600"/>
              </a:spcAft>
              <a:buClr>
                <a:schemeClr val="dk2"/>
              </a:buClr>
              <a:buSzPts val="1400"/>
              <a:buChar char="■"/>
              <a:defRPr>
                <a:solidFill>
                  <a:schemeClr val="dk2"/>
                </a:solidFill>
              </a:defRPr>
            </a:lvl9pPr>
          </a:lstStyle>
          <a:p/>
        </p:txBody>
      </p:sp>
      <p:sp>
        <p:nvSpPr>
          <p:cNvPr id="53" name="Shape 5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lgn="r">
              <a:spcBef>
                <a:spcPts val="0"/>
              </a:spcBef>
              <a:buNone/>
              <a:defRPr sz="1000">
                <a:solidFill>
                  <a:schemeClr val="dk2"/>
                </a:solidFill>
              </a:defRPr>
            </a:lvl1pPr>
            <a:lvl2pPr lvl="1" rtl="0" algn="r">
              <a:spcBef>
                <a:spcPts val="0"/>
              </a:spcBef>
              <a:buNone/>
              <a:defRPr sz="1000">
                <a:solidFill>
                  <a:schemeClr val="dk2"/>
                </a:solidFill>
              </a:defRPr>
            </a:lvl2pPr>
            <a:lvl3pPr lvl="2" rtl="0" algn="r">
              <a:spcBef>
                <a:spcPts val="0"/>
              </a:spcBef>
              <a:buNone/>
              <a:defRPr sz="1000">
                <a:solidFill>
                  <a:schemeClr val="dk2"/>
                </a:solidFill>
              </a:defRPr>
            </a:lvl3pPr>
            <a:lvl4pPr lvl="3" rtl="0" algn="r">
              <a:spcBef>
                <a:spcPts val="0"/>
              </a:spcBef>
              <a:buNone/>
              <a:defRPr sz="1000">
                <a:solidFill>
                  <a:schemeClr val="dk2"/>
                </a:solidFill>
              </a:defRPr>
            </a:lvl4pPr>
            <a:lvl5pPr lvl="4" rtl="0" algn="r">
              <a:spcBef>
                <a:spcPts val="0"/>
              </a:spcBef>
              <a:buNone/>
              <a:defRPr sz="1000">
                <a:solidFill>
                  <a:schemeClr val="dk2"/>
                </a:solidFill>
              </a:defRPr>
            </a:lvl5pPr>
            <a:lvl6pPr lvl="5" rtl="0" algn="r">
              <a:spcBef>
                <a:spcPts val="0"/>
              </a:spcBef>
              <a:buNone/>
              <a:defRPr sz="1000">
                <a:solidFill>
                  <a:schemeClr val="dk2"/>
                </a:solidFill>
              </a:defRPr>
            </a:lvl6pPr>
            <a:lvl7pPr lvl="6" rtl="0" algn="r">
              <a:spcBef>
                <a:spcPts val="0"/>
              </a:spcBef>
              <a:buNone/>
              <a:defRPr sz="1000">
                <a:solidFill>
                  <a:schemeClr val="dk2"/>
                </a:solidFill>
              </a:defRPr>
            </a:lvl7pPr>
            <a:lvl8pPr lvl="7" rtl="0" algn="r">
              <a:spcBef>
                <a:spcPts val="0"/>
              </a:spcBef>
              <a:buNone/>
              <a:defRPr sz="1000">
                <a:solidFill>
                  <a:schemeClr val="dk2"/>
                </a:solidFill>
              </a:defRPr>
            </a:lvl8pPr>
            <a:lvl9pPr lvl="8" rtl="0" algn="r">
              <a:spcBef>
                <a:spcPts val="0"/>
              </a:spcBef>
              <a:buNone/>
              <a:defRPr sz="1000">
                <a:solidFill>
                  <a:schemeClr val="dk2"/>
                </a:solidFill>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hyperlink" Target="http://www.youtube.com/watch?v=R3qISa3yms8" TargetMode="External"/><Relationship Id="rId5"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8B3FF"/>
        </a:solidFill>
      </p:bgPr>
    </p:bg>
    <p:spTree>
      <p:nvGrpSpPr>
        <p:cNvPr id="98" name="Shape 98"/>
        <p:cNvGrpSpPr/>
        <p:nvPr/>
      </p:nvGrpSpPr>
      <p:grpSpPr>
        <a:xfrm>
          <a:off x="0" y="0"/>
          <a:ext cx="0" cy="0"/>
          <a:chOff x="0" y="0"/>
          <a:chExt cx="0" cy="0"/>
        </a:xfrm>
      </p:grpSpPr>
      <p:sp>
        <p:nvSpPr>
          <p:cNvPr id="99" name="Shape 99"/>
          <p:cNvSpPr txBox="1"/>
          <p:nvPr>
            <p:ph type="title"/>
          </p:nvPr>
        </p:nvSpPr>
        <p:spPr>
          <a:xfrm>
            <a:off x="36250" y="0"/>
            <a:ext cx="52602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1800">
                <a:latin typeface="Dancing Script"/>
                <a:ea typeface="Dancing Script"/>
                <a:cs typeface="Dancing Script"/>
                <a:sym typeface="Dancing Script"/>
              </a:rPr>
              <a:t>              Marley Cooper</a:t>
            </a:r>
            <a:r>
              <a:rPr lang="en">
                <a:latin typeface="Dancing Script"/>
                <a:ea typeface="Dancing Script"/>
                <a:cs typeface="Dancing Script"/>
                <a:sym typeface="Dancing Script"/>
              </a:rPr>
              <a:t>      </a:t>
            </a:r>
            <a:r>
              <a:rPr lang="en" sz="1800">
                <a:latin typeface="Dancing Script"/>
                <a:ea typeface="Dancing Script"/>
                <a:cs typeface="Dancing Script"/>
                <a:sym typeface="Dancing Script"/>
              </a:rPr>
              <a:t>Bulimia Information </a:t>
            </a:r>
            <a:endParaRPr b="1" sz="1800">
              <a:latin typeface="Dancing Script"/>
              <a:ea typeface="Dancing Script"/>
              <a:cs typeface="Dancing Script"/>
              <a:sym typeface="Dancing Script"/>
            </a:endParaRPr>
          </a:p>
        </p:txBody>
      </p:sp>
      <p:sp>
        <p:nvSpPr>
          <p:cNvPr id="100" name="Shape 100"/>
          <p:cNvSpPr txBox="1"/>
          <p:nvPr>
            <p:ph idx="1" type="body"/>
          </p:nvPr>
        </p:nvSpPr>
        <p:spPr>
          <a:xfrm>
            <a:off x="36250" y="576300"/>
            <a:ext cx="2436600" cy="2386200"/>
          </a:xfrm>
          <a:prstGeom prst="rect">
            <a:avLst/>
          </a:prstGeom>
          <a:ln cap="flat" cmpd="sng" w="9525">
            <a:solidFill>
              <a:srgbClr val="000000"/>
            </a:solidFill>
            <a:prstDash val="dot"/>
            <a:round/>
            <a:headEnd len="med" w="med" type="none"/>
            <a:tailEnd len="med" w="med" type="none"/>
          </a:ln>
        </p:spPr>
        <p:txBody>
          <a:bodyPr anchorCtr="0" anchor="t" bIns="91425" lIns="91425" spcFirstLastPara="1" rIns="91425" wrap="square" tIns="91425">
            <a:noAutofit/>
          </a:bodyPr>
          <a:lstStyle/>
          <a:p>
            <a:pPr indent="-292100" lvl="0" marL="457200" rtl="0">
              <a:spcBef>
                <a:spcPts val="0"/>
              </a:spcBef>
              <a:spcAft>
                <a:spcPts val="0"/>
              </a:spcAft>
              <a:buClr>
                <a:schemeClr val="dk1"/>
              </a:buClr>
              <a:buSzPts val="1000"/>
              <a:buChar char="●"/>
            </a:pPr>
            <a:r>
              <a:rPr lang="en" sz="1000">
                <a:solidFill>
                  <a:schemeClr val="dk1"/>
                </a:solidFill>
              </a:rPr>
              <a:t>Bulimia is a serious eating disorder marked by binging, followed by methods to avoid weight gain.</a:t>
            </a:r>
            <a:endParaRPr sz="1000">
              <a:solidFill>
                <a:schemeClr val="dk1"/>
              </a:solidFill>
            </a:endParaRPr>
          </a:p>
          <a:p>
            <a:pPr indent="-292100" lvl="0" marL="457200" rtl="0">
              <a:spcBef>
                <a:spcPts val="0"/>
              </a:spcBef>
              <a:spcAft>
                <a:spcPts val="0"/>
              </a:spcAft>
              <a:buClr>
                <a:schemeClr val="dk1"/>
              </a:buClr>
              <a:buSzPts val="1000"/>
              <a:buChar char="●"/>
            </a:pPr>
            <a:r>
              <a:rPr lang="en" sz="1000">
                <a:solidFill>
                  <a:schemeClr val="dk1"/>
                </a:solidFill>
              </a:rPr>
              <a:t>More than 200,000 cases each year in the US</a:t>
            </a:r>
            <a:endParaRPr sz="1000">
              <a:solidFill>
                <a:schemeClr val="dk1"/>
              </a:solidFill>
            </a:endParaRPr>
          </a:p>
          <a:p>
            <a:pPr indent="-292100" lvl="0" marL="457200" rtl="0">
              <a:spcBef>
                <a:spcPts val="0"/>
              </a:spcBef>
              <a:spcAft>
                <a:spcPts val="0"/>
              </a:spcAft>
              <a:buClr>
                <a:schemeClr val="dk1"/>
              </a:buClr>
              <a:buSzPts val="1000"/>
              <a:buChar char="●"/>
            </a:pPr>
            <a:r>
              <a:rPr lang="en" sz="1000">
                <a:solidFill>
                  <a:schemeClr val="dk1"/>
                </a:solidFill>
              </a:rPr>
              <a:t>Treatments include counseling, medications, and nutrition education.</a:t>
            </a:r>
            <a:endParaRPr sz="1000">
              <a:solidFill>
                <a:schemeClr val="dk1"/>
              </a:solidFill>
            </a:endParaRPr>
          </a:p>
          <a:p>
            <a:pPr indent="-292100" lvl="0" marL="457200" rtl="0">
              <a:spcBef>
                <a:spcPts val="0"/>
              </a:spcBef>
              <a:spcAft>
                <a:spcPts val="0"/>
              </a:spcAft>
              <a:buClr>
                <a:schemeClr val="dk1"/>
              </a:buClr>
              <a:buSzPts val="1000"/>
              <a:buChar char="●"/>
            </a:pPr>
            <a:r>
              <a:rPr lang="en" sz="1000">
                <a:solidFill>
                  <a:schemeClr val="dk1"/>
                </a:solidFill>
              </a:rPr>
              <a:t>Bulimia has serious health consequences </a:t>
            </a:r>
            <a:endParaRPr sz="1000">
              <a:solidFill>
                <a:schemeClr val="dk1"/>
              </a:solidFill>
            </a:endParaRPr>
          </a:p>
          <a:p>
            <a:pPr indent="-292100" lvl="0" marL="457200" rtl="0">
              <a:spcBef>
                <a:spcPts val="0"/>
              </a:spcBef>
              <a:spcAft>
                <a:spcPts val="0"/>
              </a:spcAft>
              <a:buClr>
                <a:schemeClr val="dk1"/>
              </a:buClr>
              <a:buSzPts val="1000"/>
              <a:buChar char="●"/>
            </a:pPr>
            <a:r>
              <a:rPr lang="en" sz="1000">
                <a:solidFill>
                  <a:schemeClr val="dk1"/>
                </a:solidFill>
              </a:rPr>
              <a:t>It can inhibit healthy reproduction </a:t>
            </a:r>
            <a:endParaRPr sz="1000">
              <a:solidFill>
                <a:schemeClr val="dk1"/>
              </a:solidFill>
            </a:endParaRPr>
          </a:p>
        </p:txBody>
      </p:sp>
      <p:sp>
        <p:nvSpPr>
          <p:cNvPr id="101" name="Shape 101"/>
          <p:cNvSpPr/>
          <p:nvPr/>
        </p:nvSpPr>
        <p:spPr>
          <a:xfrm>
            <a:off x="2231350" y="214325"/>
            <a:ext cx="315300" cy="289800"/>
          </a:xfrm>
          <a:prstGeom prst="heart">
            <a:avLst/>
          </a:prstGeom>
          <a:solidFill>
            <a:schemeClr val="lt2"/>
          </a:solidFill>
          <a:ln cap="flat" cmpd="sng" w="9525">
            <a:solidFill>
              <a:schemeClr val="dk2"/>
            </a:solidFill>
            <a:prstDash val="solid"/>
            <a:round/>
            <a:headEnd len="med" w="med" type="none"/>
            <a:tailEnd len="med" w="med" type="none"/>
          </a:ln>
        </p:spPr>
        <p:txBody>
          <a:bodyPr anchorCtr="0" anchor="ctr" bIns="91425" lIns="91425" spcFirstLastPara="1" rIns="91425" wrap="square" tIns="91425">
            <a:noAutofit/>
          </a:bodyPr>
          <a:lstStyle/>
          <a:p>
            <a:pPr indent="0" lvl="0" marL="0" rtl="0">
              <a:spcBef>
                <a:spcPts val="0"/>
              </a:spcBef>
              <a:spcAft>
                <a:spcPts val="0"/>
              </a:spcAft>
              <a:buNone/>
            </a:pPr>
            <a:r>
              <a:t/>
            </a:r>
            <a:endParaRPr>
              <a:solidFill>
                <a:srgbClr val="FF0000"/>
              </a:solidFill>
            </a:endParaRPr>
          </a:p>
        </p:txBody>
      </p:sp>
      <p:sp>
        <p:nvSpPr>
          <p:cNvPr id="102" name="Shape 102"/>
          <p:cNvSpPr txBox="1"/>
          <p:nvPr/>
        </p:nvSpPr>
        <p:spPr>
          <a:xfrm>
            <a:off x="2472850" y="496050"/>
            <a:ext cx="2496000" cy="2466600"/>
          </a:xfrm>
          <a:prstGeom prst="rect">
            <a:avLst/>
          </a:prstGeom>
          <a:noFill/>
          <a:ln cap="flat" cmpd="sng" w="9525">
            <a:solidFill>
              <a:srgbClr val="000000"/>
            </a:solidFill>
            <a:prstDash val="dot"/>
            <a:round/>
            <a:headEnd len="med" w="med" type="none"/>
            <a:tailEnd len="med" w="med" type="none"/>
          </a:ln>
        </p:spPr>
        <p:txBody>
          <a:bodyPr anchorCtr="0" anchor="t" bIns="91425" lIns="91425" spcFirstLastPara="1" rIns="91425" wrap="square" tIns="91425">
            <a:noAutofit/>
          </a:bodyPr>
          <a:lstStyle/>
          <a:p>
            <a:pPr indent="0" lvl="0" marL="0" rtl="0">
              <a:spcBef>
                <a:spcPts val="0"/>
              </a:spcBef>
              <a:spcAft>
                <a:spcPts val="0"/>
              </a:spcAft>
              <a:buNone/>
            </a:pPr>
            <a:r>
              <a:rPr lang="en"/>
              <a:t> </a:t>
            </a:r>
            <a:r>
              <a:rPr lang="en" sz="1000"/>
              <a:t>              Signs:</a:t>
            </a:r>
            <a:endParaRPr sz="1000"/>
          </a:p>
          <a:p>
            <a:pPr indent="-292100" lvl="0" marL="457200" rtl="0">
              <a:lnSpc>
                <a:spcPct val="100000"/>
              </a:lnSpc>
              <a:spcBef>
                <a:spcPts val="0"/>
              </a:spcBef>
              <a:spcAft>
                <a:spcPts val="0"/>
              </a:spcAft>
              <a:buSzPts val="1000"/>
              <a:buAutoNum type="arabicPeriod"/>
            </a:pPr>
            <a:r>
              <a:rPr lang="en" sz="1000"/>
              <a:t>Binge eating </a:t>
            </a:r>
            <a:endParaRPr sz="1000"/>
          </a:p>
          <a:p>
            <a:pPr indent="-292100" lvl="0" marL="457200" rtl="0">
              <a:lnSpc>
                <a:spcPct val="100000"/>
              </a:lnSpc>
              <a:spcBef>
                <a:spcPts val="0"/>
              </a:spcBef>
              <a:spcAft>
                <a:spcPts val="0"/>
              </a:spcAft>
              <a:buSzPts val="1000"/>
              <a:buAutoNum type="arabicPeriod"/>
            </a:pPr>
            <a:r>
              <a:rPr lang="en" sz="1000"/>
              <a:t>Vomiting after overeating</a:t>
            </a:r>
            <a:endParaRPr sz="1000"/>
          </a:p>
          <a:p>
            <a:pPr indent="-292100" lvl="0" marL="457200" rtl="0">
              <a:lnSpc>
                <a:spcPct val="100000"/>
              </a:lnSpc>
              <a:spcBef>
                <a:spcPts val="0"/>
              </a:spcBef>
              <a:spcAft>
                <a:spcPts val="0"/>
              </a:spcAft>
              <a:buSzPts val="1000"/>
              <a:buAutoNum type="arabicPeriod"/>
            </a:pPr>
            <a:r>
              <a:rPr lang="en" sz="1000"/>
              <a:t>Anxiety</a:t>
            </a:r>
            <a:endParaRPr sz="1000"/>
          </a:p>
          <a:p>
            <a:pPr indent="-292100" lvl="0" marL="457200" rtl="0">
              <a:lnSpc>
                <a:spcPct val="100000"/>
              </a:lnSpc>
              <a:spcBef>
                <a:spcPts val="0"/>
              </a:spcBef>
              <a:spcAft>
                <a:spcPts val="0"/>
              </a:spcAft>
              <a:buSzPts val="1000"/>
              <a:buAutoNum type="arabicPeriod"/>
            </a:pPr>
            <a:r>
              <a:rPr lang="en" sz="1000"/>
              <a:t>Guilt and mood swings</a:t>
            </a:r>
            <a:endParaRPr sz="1000"/>
          </a:p>
          <a:p>
            <a:pPr indent="-292100" lvl="0" marL="457200" rtl="0">
              <a:lnSpc>
                <a:spcPct val="100000"/>
              </a:lnSpc>
              <a:spcBef>
                <a:spcPts val="0"/>
              </a:spcBef>
              <a:spcAft>
                <a:spcPts val="0"/>
              </a:spcAft>
              <a:buSzPts val="1000"/>
              <a:buAutoNum type="arabicPeriod"/>
            </a:pPr>
            <a:r>
              <a:rPr lang="en" sz="1000"/>
              <a:t>Bad breath </a:t>
            </a:r>
            <a:endParaRPr sz="1000"/>
          </a:p>
          <a:p>
            <a:pPr indent="-292100" lvl="0" marL="457200" rtl="0">
              <a:lnSpc>
                <a:spcPct val="100000"/>
              </a:lnSpc>
              <a:spcBef>
                <a:spcPts val="0"/>
              </a:spcBef>
              <a:spcAft>
                <a:spcPts val="0"/>
              </a:spcAft>
              <a:buSzPts val="1000"/>
              <a:buAutoNum type="arabicPeriod"/>
            </a:pPr>
            <a:r>
              <a:rPr lang="en" sz="1000"/>
              <a:t>Dental cavities and dryness </a:t>
            </a:r>
            <a:endParaRPr sz="1000"/>
          </a:p>
          <a:p>
            <a:pPr indent="-292100" lvl="0" marL="457200" rtl="0">
              <a:lnSpc>
                <a:spcPct val="100000"/>
              </a:lnSpc>
              <a:spcBef>
                <a:spcPts val="0"/>
              </a:spcBef>
              <a:spcAft>
                <a:spcPts val="0"/>
              </a:spcAft>
              <a:buSzPts val="1000"/>
              <a:buAutoNum type="arabicPeriod"/>
            </a:pPr>
            <a:r>
              <a:rPr lang="en" sz="1000"/>
              <a:t>Inflamed esophagus</a:t>
            </a:r>
            <a:endParaRPr sz="1000"/>
          </a:p>
          <a:p>
            <a:pPr indent="-292100" lvl="0" marL="457200" rtl="0">
              <a:lnSpc>
                <a:spcPct val="100000"/>
              </a:lnSpc>
              <a:spcBef>
                <a:spcPts val="0"/>
              </a:spcBef>
              <a:spcAft>
                <a:spcPts val="0"/>
              </a:spcAft>
              <a:buSzPts val="1000"/>
              <a:buAutoNum type="arabicPeriod"/>
            </a:pPr>
            <a:r>
              <a:rPr lang="en" sz="1000"/>
              <a:t>Heartburn</a:t>
            </a:r>
            <a:endParaRPr sz="1000"/>
          </a:p>
          <a:p>
            <a:pPr indent="-292100" lvl="0" marL="457200" rtl="0">
              <a:lnSpc>
                <a:spcPct val="100000"/>
              </a:lnSpc>
              <a:spcBef>
                <a:spcPts val="0"/>
              </a:spcBef>
              <a:spcAft>
                <a:spcPts val="0"/>
              </a:spcAft>
              <a:buSzPts val="1000"/>
              <a:buAutoNum type="arabicPeriod"/>
            </a:pPr>
            <a:r>
              <a:rPr lang="en" sz="1000"/>
              <a:t>Depression </a:t>
            </a:r>
            <a:endParaRPr sz="1000"/>
          </a:p>
          <a:p>
            <a:pPr indent="-292100" lvl="0" marL="457200" rtl="0">
              <a:lnSpc>
                <a:spcPct val="100000"/>
              </a:lnSpc>
              <a:spcBef>
                <a:spcPts val="0"/>
              </a:spcBef>
              <a:spcAft>
                <a:spcPts val="0"/>
              </a:spcAft>
              <a:buSzPts val="1000"/>
              <a:buAutoNum type="arabicPeriod"/>
            </a:pPr>
            <a:r>
              <a:rPr lang="en" sz="1000"/>
              <a:t>Sore throat </a:t>
            </a:r>
            <a:endParaRPr sz="1000"/>
          </a:p>
          <a:p>
            <a:pPr indent="-292100" lvl="0" marL="457200" rtl="0">
              <a:lnSpc>
                <a:spcPct val="100000"/>
              </a:lnSpc>
              <a:spcBef>
                <a:spcPts val="0"/>
              </a:spcBef>
              <a:spcAft>
                <a:spcPts val="0"/>
              </a:spcAft>
              <a:buSzPts val="1000"/>
              <a:buAutoNum type="arabicPeriod"/>
            </a:pPr>
            <a:r>
              <a:rPr lang="en" sz="1000"/>
              <a:t>Fatigue </a:t>
            </a:r>
            <a:endParaRPr sz="1000"/>
          </a:p>
          <a:p>
            <a:pPr indent="-292100" lvl="0" marL="457200" rtl="0">
              <a:lnSpc>
                <a:spcPct val="100000"/>
              </a:lnSpc>
              <a:spcBef>
                <a:spcPts val="0"/>
              </a:spcBef>
              <a:spcAft>
                <a:spcPts val="0"/>
              </a:spcAft>
              <a:buSzPts val="1000"/>
              <a:buAutoNum type="arabicPeriod"/>
            </a:pPr>
            <a:r>
              <a:rPr lang="en" sz="1000"/>
              <a:t>Poor self esteem</a:t>
            </a:r>
            <a:endParaRPr sz="1000"/>
          </a:p>
          <a:p>
            <a:pPr indent="-292100" lvl="0" marL="457200" rtl="0">
              <a:lnSpc>
                <a:spcPct val="100000"/>
              </a:lnSpc>
              <a:spcBef>
                <a:spcPts val="0"/>
              </a:spcBef>
              <a:spcAft>
                <a:spcPts val="0"/>
              </a:spcAft>
              <a:buSzPts val="1000"/>
              <a:buAutoNum type="arabicPeriod"/>
            </a:pPr>
            <a:r>
              <a:rPr lang="en" sz="1000"/>
              <a:t>Hunger </a:t>
            </a:r>
            <a:endParaRPr sz="1000"/>
          </a:p>
          <a:p>
            <a:pPr indent="-292100" lvl="0" marL="457200" rtl="0">
              <a:lnSpc>
                <a:spcPct val="100000"/>
              </a:lnSpc>
              <a:spcBef>
                <a:spcPts val="0"/>
              </a:spcBef>
              <a:spcAft>
                <a:spcPts val="0"/>
              </a:spcAft>
              <a:buSzPts val="1000"/>
              <a:buAutoNum type="arabicPeriod"/>
            </a:pPr>
            <a:r>
              <a:rPr lang="en" sz="1000"/>
              <a:t>self - harm   </a:t>
            </a:r>
            <a:endParaRPr sz="1000"/>
          </a:p>
        </p:txBody>
      </p:sp>
      <p:pic>
        <p:nvPicPr>
          <p:cNvPr id="103" name="Shape 103"/>
          <p:cNvPicPr preferRelativeResize="0"/>
          <p:nvPr/>
        </p:nvPicPr>
        <p:blipFill>
          <a:blip r:embed="rId3">
            <a:alphaModFix/>
          </a:blip>
          <a:stretch>
            <a:fillRect/>
          </a:stretch>
        </p:blipFill>
        <p:spPr>
          <a:xfrm>
            <a:off x="5146475" y="397325"/>
            <a:ext cx="3489075" cy="1821425"/>
          </a:xfrm>
          <a:prstGeom prst="rect">
            <a:avLst/>
          </a:prstGeom>
          <a:noFill/>
          <a:ln>
            <a:noFill/>
          </a:ln>
        </p:spPr>
      </p:pic>
      <p:sp>
        <p:nvSpPr>
          <p:cNvPr descr="Watch more How to Understand Child Psychology videos: http://www.howcast.com/videos/507750-What-Is-Bulimia-Child-Psychology    Bulimia or bulimia nervosa is an intense cycle of binging and purging behaviours. I'ts an eating disorder which includes taking in high-calorie foods and then purging, perhaps by vomiting or using laxatives to get rid of the food. Bingeing is the act of eating an enormous amount of high carbohydrate foods in a short amount of time. The individual eat breads and candies and cakes and sweets. The purging cycle begins immediately after, such as by going to the bathroom and vomiting the food that was just eaten or by taking laxatives. The purging creates a sense of relief after the disgust of bingeing for the individual. It's a very high risk psychological disorder because it greatly impacts health. Treatment for bulimia involves psycotherapy and behaviour management but also involves medications and sometimes hospitalization. It's a very high-risk health disorder. People with bulimia nervosa often have broken blood vessels in their eyes. They have erosions on their fingers from vomiting. They lose the enamel on their teeth. Although bulimia, like the other eating disorders is very complex, this is some of the basic information that you should know about this eating disorder." id="104" name="Shape 104" title="What Is Bulimia? | Child Psychology">
            <a:hlinkClick r:id="rId4"/>
          </p:cNvPr>
          <p:cNvSpPr/>
          <p:nvPr/>
        </p:nvSpPr>
        <p:spPr>
          <a:xfrm>
            <a:off x="5121250" y="2371150"/>
            <a:ext cx="3493266" cy="2619949"/>
          </a:xfrm>
          <a:prstGeom prst="rect">
            <a:avLst/>
          </a:prstGeom>
          <a:blipFill>
            <a:blip r:embed="rId5">
              <a:alphaModFix/>
            </a:blip>
            <a:stretch>
              <a:fillRect/>
            </a:stretch>
          </a:blipFill>
          <a:ln>
            <a:noFill/>
          </a:ln>
        </p:spPr>
      </p:sp>
      <p:sp>
        <p:nvSpPr>
          <p:cNvPr id="105" name="Shape 105"/>
          <p:cNvSpPr txBox="1"/>
          <p:nvPr/>
        </p:nvSpPr>
        <p:spPr>
          <a:xfrm>
            <a:off x="25225" y="3034675"/>
            <a:ext cx="4943700" cy="2109000"/>
          </a:xfrm>
          <a:prstGeom prst="rect">
            <a:avLst/>
          </a:prstGeom>
          <a:noFill/>
          <a:ln cap="flat" cmpd="sng" w="9525">
            <a:solidFill>
              <a:srgbClr val="000000"/>
            </a:solidFill>
            <a:prstDash val="dot"/>
            <a:round/>
            <a:headEnd len="med" w="med" type="none"/>
            <a:tailEnd len="med" w="med" type="none"/>
          </a:ln>
        </p:spPr>
        <p:txBody>
          <a:bodyPr anchorCtr="0" anchor="t" bIns="91425" lIns="91425" spcFirstLastPara="1" rIns="91425" wrap="square" tIns="91425">
            <a:noAutofit/>
          </a:bodyPr>
          <a:lstStyle/>
          <a:p>
            <a:pPr indent="0" lvl="0" marL="0" rtl="0">
              <a:spcBef>
                <a:spcPts val="0"/>
              </a:spcBef>
              <a:spcAft>
                <a:spcPts val="0"/>
              </a:spcAft>
              <a:buNone/>
            </a:pPr>
            <a:r>
              <a:rPr lang="en" sz="1200"/>
              <a:t>Bulimia nervosa is a serious, potentially life-threatening eating disorder characterized by a cycle of binging and compensatory behaviors such as self-induced vomiting designed to undo or compensate for the effects of binge eating. According to google it mainly starts to affect people at the age of 14 and continues 60 and up.</a:t>
            </a:r>
            <a:endParaRPr sz="1200"/>
          </a:p>
          <a:p>
            <a:pPr indent="0" lvl="0" marL="0" rtl="0">
              <a:spcBef>
                <a:spcPts val="0"/>
              </a:spcBef>
              <a:spcAft>
                <a:spcPts val="0"/>
              </a:spcAft>
              <a:buNone/>
            </a:pPr>
            <a:r>
              <a:rPr lang="en" sz="1200"/>
              <a:t>Lab tests or imaging is rarely done.  Bulimia nervosa can last for years or a lifetime, but it’s treatable by a medical professional.</a:t>
            </a:r>
            <a:endParaRPr sz="1200"/>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